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3D9E4A-DA17-5EF5-1E63-322B75F2BB7A}" name="jallencollinson@lincoln.ac.uk" initials="ja" userId="S::urn:spo:guest#jallencollinson@lincoln.ac.uk::" providerId="AD"/>
  <p188:author id="{2B8821B4-ED4B-D39C-13A8-6AF588798E3F}" name="Alex Carlin (staff)" initials="A(" userId="S::alex.carlin@nottingham.ac.uk::4324d2f7-a1c2-4469-b7e0-2b2e13e2f02c" providerId="AD"/>
  <p188:author id="{B63FF5DC-A062-032E-CB98-47846E69256C}" name="Alex Carlin (staff)" initials="AC" userId="S::Alex.Carlin@nottingham.ac.uk::4324d2f7-a1c2-4469-b7e0-2b2e13e2f0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77" autoAdjust="0"/>
  </p:normalViewPr>
  <p:slideViewPr>
    <p:cSldViewPr snapToGrid="0">
      <p:cViewPr varScale="1">
        <p:scale>
          <a:sx n="47" d="100"/>
          <a:sy n="47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13" Type="http://schemas.microsoft.com/office/2018/10/relationships/authors" Target="author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12" Type="http://schemas.microsoft.com/office/2016/11/relationships/changesInfo" Target="changesInfos/changesInfo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arlin (staff)" userId="4324d2f7-a1c2-4469-b7e0-2b2e13e2f02c" providerId="ADAL" clId="{869044ED-54D7-0C41-936C-161C319F8DB2}"/>
    <pc:docChg chg="modSld">
      <pc:chgData name="Alex Carlin (staff)" userId="4324d2f7-a1c2-4469-b7e0-2b2e13e2f02c" providerId="ADAL" clId="{869044ED-54D7-0C41-936C-161C319F8DB2}" dt="2024-10-27T10:32:02.314" v="20" actId="20577"/>
      <pc:docMkLst>
        <pc:docMk/>
      </pc:docMkLst>
      <pc:sldChg chg="modSp">
        <pc:chgData name="Alex Carlin (staff)" userId="4324d2f7-a1c2-4469-b7e0-2b2e13e2f02c" providerId="ADAL" clId="{869044ED-54D7-0C41-936C-161C319F8DB2}" dt="2024-10-27T10:32:02.314" v="20" actId="20577"/>
        <pc:sldMkLst>
          <pc:docMk/>
          <pc:sldMk cId="2323771839" sldId="257"/>
        </pc:sldMkLst>
        <pc:spChg chg="mod">
          <ac:chgData name="Alex Carlin (staff)" userId="4324d2f7-a1c2-4469-b7e0-2b2e13e2f02c" providerId="ADAL" clId="{869044ED-54D7-0C41-936C-161C319F8DB2}" dt="2024-10-27T10:32:02.314" v="20" actId="20577"/>
          <ac:spMkLst>
            <pc:docMk/>
            <pc:sldMk cId="2323771839" sldId="257"/>
            <ac:spMk id="3" creationId="{CF0B1BA4-C3EB-CBBF-3C3D-6EBC2AD496D4}"/>
          </ac:spMkLst>
        </pc:spChg>
      </pc:sldChg>
    </pc:docChg>
  </pc:docChgLst>
  <pc:docChgLst>
    <pc:chgData name="Alex Carlin (staff)" userId="4324d2f7-a1c2-4469-b7e0-2b2e13e2f02c" providerId="ADAL" clId="{E7CAD0BA-F459-1246-B27E-7441D6273CF8}"/>
    <pc:docChg chg="modSld">
      <pc:chgData name="Alex Carlin (staff)" userId="4324d2f7-a1c2-4469-b7e0-2b2e13e2f02c" providerId="ADAL" clId="{E7CAD0BA-F459-1246-B27E-7441D6273CF8}" dt="2024-10-24T06:33:41.873" v="315" actId="20577"/>
      <pc:docMkLst>
        <pc:docMk/>
      </pc:docMkLst>
      <pc:sldChg chg="modNotesTx">
        <pc:chgData name="Alex Carlin (staff)" userId="4324d2f7-a1c2-4469-b7e0-2b2e13e2f02c" providerId="ADAL" clId="{E7CAD0BA-F459-1246-B27E-7441D6273CF8}" dt="2024-10-24T06:32:33.671" v="242" actId="20577"/>
        <pc:sldMkLst>
          <pc:docMk/>
          <pc:sldMk cId="2323771839" sldId="257"/>
        </pc:sldMkLst>
      </pc:sldChg>
      <pc:sldChg chg="modNotesTx">
        <pc:chgData name="Alex Carlin (staff)" userId="4324d2f7-a1c2-4469-b7e0-2b2e13e2f02c" providerId="ADAL" clId="{E7CAD0BA-F459-1246-B27E-7441D6273CF8}" dt="2024-10-24T06:32:57.447" v="243" actId="6549"/>
        <pc:sldMkLst>
          <pc:docMk/>
          <pc:sldMk cId="1517099267" sldId="258"/>
        </pc:sldMkLst>
      </pc:sldChg>
      <pc:sldChg chg="modNotesTx">
        <pc:chgData name="Alex Carlin (staff)" userId="4324d2f7-a1c2-4469-b7e0-2b2e13e2f02c" providerId="ADAL" clId="{E7CAD0BA-F459-1246-B27E-7441D6273CF8}" dt="2024-10-24T06:33:41.873" v="315" actId="20577"/>
        <pc:sldMkLst>
          <pc:docMk/>
          <pc:sldMk cId="1967736986" sldId="259"/>
        </pc:sldMkLst>
      </pc:sldChg>
    </pc:docChg>
  </pc:docChgLst>
  <pc:docChgLst>
    <pc:chgData name="Alex Carlin (staff)" userId="4324d2f7-a1c2-4469-b7e0-2b2e13e2f02c" providerId="ADAL" clId="{540C75DA-B1C7-B242-9BBD-9CADC7B96229}"/>
    <pc:docChg chg="modSld">
      <pc:chgData name="Alex Carlin (staff)" userId="4324d2f7-a1c2-4469-b7e0-2b2e13e2f02c" providerId="ADAL" clId="{540C75DA-B1C7-B242-9BBD-9CADC7B96229}" dt="2024-10-27T12:23:36.870" v="18" actId="20577"/>
      <pc:docMkLst>
        <pc:docMk/>
      </pc:docMkLst>
      <pc:sldChg chg="modSp">
        <pc:chgData name="Alex Carlin (staff)" userId="4324d2f7-a1c2-4469-b7e0-2b2e13e2f02c" providerId="ADAL" clId="{540C75DA-B1C7-B242-9BBD-9CADC7B96229}" dt="2024-10-27T12:23:36.870" v="18" actId="20577"/>
        <pc:sldMkLst>
          <pc:docMk/>
          <pc:sldMk cId="2323771839" sldId="257"/>
        </pc:sldMkLst>
        <pc:spChg chg="mod">
          <ac:chgData name="Alex Carlin (staff)" userId="4324d2f7-a1c2-4469-b7e0-2b2e13e2f02c" providerId="ADAL" clId="{540C75DA-B1C7-B242-9BBD-9CADC7B96229}" dt="2024-10-27T12:23:36.870" v="18" actId="20577"/>
          <ac:spMkLst>
            <pc:docMk/>
            <pc:sldMk cId="2323771839" sldId="257"/>
            <ac:spMk id="3" creationId="{CF0B1BA4-C3EB-CBBF-3C3D-6EBC2AD496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40CCA-1230-469E-9C62-635B88E67B4C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06DCA-299E-4C1D-8A49-2D9D2022D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7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6DCA-299E-4C1D-8A49-2D9D2022DA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8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6DCA-299E-4C1D-8A49-2D9D2022DA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6DCA-299E-4C1D-8A49-2D9D2022DA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50"/>
              </a:lnSpc>
              <a:spcAft>
                <a:spcPts val="8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06DCA-299E-4C1D-8A49-2D9D2022DA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4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AF0B-693D-82DD-9960-5507838DF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2E0BE-1D25-2266-FD91-C6240724D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81F5B-B395-8689-DA36-0E4EDBF2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BE6FA-5F78-5B04-1E51-F84243E8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0B543-E7BA-6473-8B41-DF454754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3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A05A-8919-42EE-931C-7127A709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8802B-CD04-F9A8-C88B-122B172E0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995A8-DB44-11A3-521E-64654AF3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A0F7C-4201-704F-6D09-8DB57C01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B1DD-59F7-87A2-BE39-B88D3D21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3AD7A-AF2D-E476-8889-39C836543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EE5AE-56FC-DFA8-994F-DEA4BD202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F2F4-3314-D2A2-C668-D8336EF8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A7FE3-F8C1-460B-1401-68605020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DCFD-328F-97C3-776C-BDD7964F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CAF1-077C-6677-3A84-2EF98A9A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CFFB-2D25-B753-4F67-DB71363A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48F9-BBD4-CE3F-9846-500C737B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D881-7387-3684-ABC1-BD2B18DA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5804-9EE7-AE7B-F6C1-CE992E97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EDD7-127A-C5EF-13E1-8B91FA1D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F32E8-3B5E-BB63-8A3C-47EA9D26F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93FFE-507E-1D93-7302-7DC6935E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B4A5-1801-5A94-CC82-81C687F9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C9AF-5E5D-F7BB-C721-0823D67A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6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19D2-ED27-FF0F-344E-FDEB81F1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D022-977F-C6FF-CE17-512DF6799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2EFA7-EF85-06F5-815C-247AF262F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E764-25E9-188F-5041-75FFB2AC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53A54-8DF2-1AF7-5AB9-DCE65014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76CB1-8DC5-CA48-AE89-D95396F5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9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6EF8-2FEC-E81C-69B6-C87E8711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3261F-8DC5-8ED1-B2B5-B3745AEE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9DCA5-BDAF-1713-0800-11EF0D94D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CFEC2-BDE9-CE01-BDE7-0A99AAD60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AF4A9-6350-053F-8E27-67CDCC81A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DB7A0-3F44-1FCC-00E4-CC6539E3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3594E-DF76-A67E-C742-9766D07A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FEA89-C310-9FB7-57BE-496D4A47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8B04-4A36-C033-8EB0-4E8B36AB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5C56D-1FCF-6B41-E983-6B535DAB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02969-E00A-4B68-B390-41B21AC8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3B957-1F40-0804-D9F5-C0218779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4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C6098-094B-3E20-6884-9CDA5532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9CE36-4E7A-5919-60A5-A524A5A5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4CDCD-3E04-2FD7-7F34-99BEAA7F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250D-9360-A3DB-B7EE-8656E54B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E6F4-D99E-D768-2C18-1F126C26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BFA71-E773-2ADB-7606-065A2F6FF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BF6E9-F35A-9002-F79D-02486334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6DFC-9E99-2CBD-559B-CF6D39FE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A75C-974C-4E64-B6CF-9CB215C5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4B51-9806-CA92-55D8-347F3B1F8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96A29-787B-D37B-D4F0-60DA032D2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3099D-4E25-A842-0C57-B6C4A838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D0C2F-593A-FB24-96DA-98C5AE4C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D2829-CFA5-39D5-1CC2-4758D02B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792D9-AB35-A7B8-A6CD-443116D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1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A16BD-B8D1-664C-B8DC-7576F69B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D12BD-D5EA-CB3F-C08A-345849E6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3C24-E57C-342B-BD34-51A88C10C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897B3-9EB2-43D2-A759-B3EB6D8FE708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F336-7702-43A8-3A04-2B251BF33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7F86-7EAB-1620-6661-A47510B51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93EAE-5900-49B5-9DEE-EEC427814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1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0DBA-4F07-556C-D1B2-9A43FA441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the problem?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EF733-CB14-379D-243C-0C68AEFBB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focused ethnography exploring experiences and social interactions in problem-based learning in nurse education</a:t>
            </a:r>
          </a:p>
          <a:p>
            <a:r>
              <a:rPr lang="en-GB" dirty="0"/>
              <a:t>Carlin, A., Allen-Collinson, J., Kane, R., Black, S. and Pierazzo, J. </a:t>
            </a:r>
          </a:p>
        </p:txBody>
      </p:sp>
    </p:spTree>
    <p:extLst>
      <p:ext uri="{BB962C8B-B14F-4D97-AF65-F5344CB8AC3E}">
        <p14:creationId xmlns:p14="http://schemas.microsoft.com/office/powerpoint/2010/main" val="309481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3658-3B0E-37B8-566A-96A7F4C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aim and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B1BA4-C3EB-CBBF-3C3D-6EBC2AD49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003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Interpretivist, constructionist perspective used for analysis of social interactions and experiences of PBL seminars in nurse education. </a:t>
            </a:r>
          </a:p>
          <a:p>
            <a:r>
              <a:rPr lang="en-GB" dirty="0"/>
              <a:t>33 interviewees and 56 participants observed across three field sites (</a:t>
            </a:r>
            <a:r>
              <a:rPr lang="en-GB"/>
              <a:t>North America </a:t>
            </a:r>
            <a:r>
              <a:rPr lang="en-GB" dirty="0"/>
              <a:t>&amp; UK).</a:t>
            </a:r>
          </a:p>
          <a:p>
            <a:r>
              <a:rPr lang="en-GB" dirty="0"/>
              <a:t>26 fieldnotes and 33 interview transcripts analysed via reflexive thematic analysis (Braun and Clarke, 2022)</a:t>
            </a:r>
          </a:p>
          <a:p>
            <a:r>
              <a:rPr lang="en-GB" dirty="0"/>
              <a:t>Theoretically, Goffman’s (1959) principles of dramaturgy used in analysing PBL seminars as performance and interaction ritual.</a:t>
            </a:r>
          </a:p>
        </p:txBody>
      </p:sp>
      <p:pic>
        <p:nvPicPr>
          <p:cNvPr id="5" name="Picture 4" descr="A group of photos on a wall&#10;&#10;Description automatically generated">
            <a:extLst>
              <a:ext uri="{FF2B5EF4-FFF2-40B4-BE49-F238E27FC236}">
                <a16:creationId xmlns:a16="http://schemas.microsoft.com/office/drawing/2014/main" id="{FA8BA805-9EFE-B185-05D8-1091CC102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39" y="57785"/>
            <a:ext cx="2093672" cy="2787433"/>
          </a:xfrm>
          <a:prstGeom prst="rect">
            <a:avLst/>
          </a:prstGeom>
        </p:spPr>
      </p:pic>
      <p:pic>
        <p:nvPicPr>
          <p:cNvPr id="7" name="Picture 6" descr="A book on a table&#10;&#10;Description automatically generated">
            <a:extLst>
              <a:ext uri="{FF2B5EF4-FFF2-40B4-BE49-F238E27FC236}">
                <a16:creationId xmlns:a16="http://schemas.microsoft.com/office/drawing/2014/main" id="{7D002E07-B0E0-1884-1210-6FBC983DE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39" y="4039235"/>
            <a:ext cx="184023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7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F78C-83F9-FC88-1D94-9719067F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7EB2-4C98-04E8-6B4E-85A983E8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From in-depth data analysis, three themes were developed: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Mindset evolution</a:t>
            </a:r>
            <a:r>
              <a:rPr lang="en-GB" dirty="0"/>
              <a:t> to describe the social geography of the performance. </a:t>
            </a:r>
          </a:p>
          <a:p>
            <a:pPr marL="514350" indent="-514350">
              <a:buAutoNum type="arabicPeriod"/>
            </a:pPr>
            <a:r>
              <a:rPr lang="en-GB" b="1" dirty="0"/>
              <a:t>Nursing is also a team sport</a:t>
            </a:r>
            <a:r>
              <a:rPr lang="en-GB" dirty="0"/>
              <a:t> to highlight the interaction and experiences of working in teams</a:t>
            </a:r>
            <a:endParaRPr lang="en-GB"/>
          </a:p>
          <a:p>
            <a:pPr marL="514350" indent="-514350">
              <a:buAutoNum type="arabicPeriod"/>
            </a:pPr>
            <a:r>
              <a:rPr lang="en-GB" b="1" dirty="0"/>
              <a:t>Rekindle the discussion</a:t>
            </a:r>
            <a:r>
              <a:rPr lang="en-GB" dirty="0"/>
              <a:t> to focus on the various roles of the facilitator. </a:t>
            </a:r>
            <a:endParaRPr lang="en-GB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9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28C0-8AA2-C416-FFD3-C099237D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for nurse education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BD02D1-9879-4933-C064-8EF95513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1734986"/>
            <a:ext cx="5570855" cy="412115"/>
          </a:xfrm>
        </p:spPr>
        <p:txBody>
          <a:bodyPr>
            <a:normAutofit/>
          </a:bodyPr>
          <a:lstStyle/>
          <a:p>
            <a:r>
              <a:rPr lang="en-GB" sz="2000" dirty="0"/>
              <a:t>PBL performance for a novice PBL group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8A503A-0E19-328E-B498-0F1CCAE466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345" y="2223232"/>
            <a:ext cx="5570855" cy="3795609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82E9C2-19EE-D3CE-7C50-E332C7FC7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5022"/>
            <a:ext cx="5593080" cy="823912"/>
          </a:xfrm>
        </p:spPr>
        <p:txBody>
          <a:bodyPr>
            <a:normAutofit/>
          </a:bodyPr>
          <a:lstStyle/>
          <a:p>
            <a:r>
              <a:rPr lang="en-GB" sz="2000" dirty="0"/>
              <a:t>PBL performance for an experienced PBL group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A2B613-3D0B-3BAD-6035-3F4063169D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680585"/>
            <a:ext cx="5775075" cy="2967629"/>
          </a:xfrm>
        </p:spPr>
      </p:pic>
    </p:spTree>
    <p:extLst>
      <p:ext uri="{BB962C8B-B14F-4D97-AF65-F5344CB8AC3E}">
        <p14:creationId xmlns:p14="http://schemas.microsoft.com/office/powerpoint/2010/main" val="196773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B6BE-D53F-9978-CC66-5F75326A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AEBF2-4816-A80E-8E59-73FAC3350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Blumer, H. (1969)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Symbolic interactionism: perspective and method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Englewood Cliffs: Prentice Hall.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Braun, V. and Clarke, V. (2022)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Thematic analysis: a practical guide.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London: Sage Publications Ltd.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Goffman, E. (1959)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presentation of self in everyday life.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London: Penguin Books.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Goffman, E. (1961)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Asylums: essays on the social situation of mental patients and other inmates.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London: Penguin Books.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Goffman, E. (1963)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Stigma: notes on the management of spoiled identity.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London: Penguin Books.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Goffman, E. (1967)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Interaction ritual: essays in face-to-face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behavior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Brunswick, New Jersey: Transaction Publishers.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Goffman, E. (1971) </a:t>
            </a: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Relations in public: microstudies of the public order.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Abingdon: Routledge.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4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874</Words>
  <Application>Microsoft Office PowerPoint</Application>
  <PresentationFormat>Widescreen</PresentationFormat>
  <Paragraphs>50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What’s the problem? </vt:lpstr>
      <vt:lpstr>Research aim and methodology</vt:lpstr>
      <vt:lpstr>Findings </vt:lpstr>
      <vt:lpstr>Considerations for nurse education</vt:lpstr>
      <vt:lpstr>References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problem? </dc:title>
  <dc:creator>Alex Carlin (staff)</dc:creator>
  <cp:lastModifiedBy>Alex Carlin (staff)</cp:lastModifiedBy>
  <cp:revision>77</cp:revision>
  <dcterms:created xsi:type="dcterms:W3CDTF">2024-09-30T15:46:02Z</dcterms:created>
  <dcterms:modified xsi:type="dcterms:W3CDTF">2024-10-27T12:23:38Z</dcterms:modified>
</cp:coreProperties>
</file>